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37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06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89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85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37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61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14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09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53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0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25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E328-CF99-4424-9D3A-8051782FE31C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89E3-EB9A-4151-98DF-8B9C83B3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64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240480" y="5173178"/>
            <a:ext cx="40828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0" dirty="0">
                <a:latin typeface="AWO Fago Cond-Bold" panose="02000806040000020004" pitchFamily="2" charset="0"/>
              </a:rPr>
              <a:t>Achtsamkeit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212645" y="5173178"/>
            <a:ext cx="4921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Anerkennung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B9F055-D0F8-4B54-977B-2F5D0091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054"/>
            <a:ext cx="4263439" cy="4552367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DB5FB32A-8315-45EB-930A-5BA4E7DD0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326" y="877559"/>
            <a:ext cx="4118330" cy="40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1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-448996" y="5155699"/>
            <a:ext cx="52672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Solidarität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274941" y="5155699"/>
            <a:ext cx="4921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Toleranz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F765D145-DD63-435A-B92B-1FE79371A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" y="530077"/>
            <a:ext cx="4396271" cy="44502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E87E4E-1777-45E3-9C0C-5A53C20A1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412" y="707250"/>
            <a:ext cx="4273588" cy="44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2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-476059" y="4681667"/>
            <a:ext cx="52672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Ziel-orientierung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109883" y="4857841"/>
            <a:ext cx="4921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Vielfalt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3F61D635-34FD-495D-A188-078C60BB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4" y="318371"/>
            <a:ext cx="4061149" cy="45281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6D32E6-EADD-4C59-9B82-88018414A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19" y="611954"/>
            <a:ext cx="4393960" cy="42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9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-386825" y="5100783"/>
            <a:ext cx="52672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Vernunft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257095" y="5100783"/>
            <a:ext cx="4921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Vertrauen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EDB58D52-25A1-4C7F-98BB-1A2257475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0" y="643362"/>
            <a:ext cx="4326924" cy="43520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224ED7-C63F-4F62-81A9-AF2BE44E5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035" y="866382"/>
            <a:ext cx="4373965" cy="43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-540063" y="4971753"/>
            <a:ext cx="52672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Vergebung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253033" y="5077404"/>
            <a:ext cx="4921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Zuhören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501CFD35-FDBC-4D39-8E2B-44A1FF514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5" y="745795"/>
            <a:ext cx="4279824" cy="41276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9C3800F-30B0-4C32-B34B-0708DBC4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503" y="745795"/>
            <a:ext cx="4227982" cy="43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352037"/>
              </p:ext>
            </p:extLst>
          </p:nvPr>
        </p:nvGraphicFramePr>
        <p:xfrm>
          <a:off x="2358143" y="265364"/>
          <a:ext cx="5189714" cy="581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Document" r:id="rId3" imgW="6645116" imgH="7389292" progId="Word.Document.12">
                  <p:embed/>
                </p:oleObj>
              </mc:Choice>
              <mc:Fallback>
                <p:oleObj name="Document" r:id="rId3" imgW="6645116" imgH="73892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8143" y="265364"/>
                        <a:ext cx="5189714" cy="5812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CC51E5A-5B3F-4184-ADB4-75F9A44AA7DC}"/>
              </a:ext>
            </a:extLst>
          </p:cNvPr>
          <p:cNvCxnSpPr/>
          <p:nvPr/>
        </p:nvCxnSpPr>
        <p:spPr>
          <a:xfrm>
            <a:off x="2667000" y="6078010"/>
            <a:ext cx="45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7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232356" y="4861854"/>
            <a:ext cx="43588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0" dirty="0">
                <a:latin typeface="AWO Fago Cond-Bold" panose="02000806040000020004" pitchFamily="2" charset="0"/>
              </a:rPr>
              <a:t>Bauchgefühl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123772" y="4861854"/>
            <a:ext cx="4921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Freiheit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6F9DE28-FD89-4186-BEE2-7AB744CF2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" y="631943"/>
            <a:ext cx="4389345" cy="42415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38B1645-2DAD-45A8-AE31-6042DF7B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662" y="1094688"/>
            <a:ext cx="4474176" cy="32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40548" y="4908284"/>
            <a:ext cx="442296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0" dirty="0">
                <a:latin typeface="AWO Fago Cond-Bold" panose="02000806040000020004" pitchFamily="2" charset="0"/>
              </a:rPr>
              <a:t>Gerechtigkeit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365255" y="4908284"/>
            <a:ext cx="4921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Empathie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87C8F2A4-A356-4CC8-BB3A-F73016629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" y="497594"/>
            <a:ext cx="4487124" cy="40189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04CBA8-20F9-47FE-9DF8-A63FE463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574" y="532401"/>
            <a:ext cx="4200751" cy="41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4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129129" y="4663089"/>
            <a:ext cx="44229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etwas bewirken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146799" y="4771877"/>
            <a:ext cx="4921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Geduld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E982709F-8249-4A41-AA35-EA18FB568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3" y="372237"/>
            <a:ext cx="4307552" cy="43013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B6C195E-B2B6-4DFA-AFB9-F95CC6703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13" y="831472"/>
            <a:ext cx="4436425" cy="35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-137840" y="5083629"/>
            <a:ext cx="442296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Gesundheit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214533" y="5083629"/>
            <a:ext cx="4921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Gleichheit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CEBEE7B5-3A8B-4DA1-9F68-03670439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" y="555175"/>
            <a:ext cx="4130348" cy="45284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A8EF29-0BBE-4CDD-B616-7B465C7C8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345" y="1503498"/>
            <a:ext cx="4299188" cy="27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5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557603" y="4663089"/>
            <a:ext cx="49219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offen sprechen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F6F0FF27-2629-41CD-B216-ABC9EFCB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9723" y="1586800"/>
            <a:ext cx="4329372" cy="39929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0AFAF5-5171-4EC4-8143-9267FB3C1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974" y="287434"/>
            <a:ext cx="3952991" cy="456010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 rot="16200000">
            <a:off x="1369812" y="2882696"/>
            <a:ext cx="543659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Hilfsbereitschaft</a:t>
            </a:r>
          </a:p>
        </p:txBody>
      </p:sp>
    </p:spTree>
    <p:extLst>
      <p:ext uri="{BB962C8B-B14F-4D97-AF65-F5344CB8AC3E}">
        <p14:creationId xmlns:p14="http://schemas.microsoft.com/office/powerpoint/2010/main" val="146213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115061" y="4686876"/>
            <a:ext cx="44229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lebenslanges</a:t>
            </a:r>
          </a:p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Lernen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B4ABABB1-BEAE-4792-AD38-B75225505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1" y="597320"/>
            <a:ext cx="4244273" cy="4167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1C27776-707C-49F6-A347-41DAC4FB3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90557" y="1708270"/>
            <a:ext cx="3940645" cy="363983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 rot="16200000">
            <a:off x="6142082" y="2882696"/>
            <a:ext cx="633117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Selbstbestimmung</a:t>
            </a:r>
          </a:p>
        </p:txBody>
      </p:sp>
    </p:spTree>
    <p:extLst>
      <p:ext uri="{BB962C8B-B14F-4D97-AF65-F5344CB8AC3E}">
        <p14:creationId xmlns:p14="http://schemas.microsoft.com/office/powerpoint/2010/main" val="15015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-84562" y="4905831"/>
            <a:ext cx="442296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Humor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200131" y="4905831"/>
            <a:ext cx="4921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Mut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B6095DBE-5AAA-4DFA-BCE8-E1FF3979D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0" y="795398"/>
            <a:ext cx="4415412" cy="40480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52F403A-8C5E-4B4D-8556-4292921F9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603" y="542237"/>
            <a:ext cx="4290759" cy="39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2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67093F-2290-4CB2-93B1-0DF84268A0C2}"/>
              </a:ext>
            </a:extLst>
          </p:cNvPr>
          <p:cNvSpPr txBox="1"/>
          <p:nvPr/>
        </p:nvSpPr>
        <p:spPr>
          <a:xfrm>
            <a:off x="4338403" y="28194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F6A6F-7409-407D-B824-C1B9C7907038}"/>
              </a:ext>
            </a:extLst>
          </p:cNvPr>
          <p:cNvSpPr txBox="1"/>
          <p:nvPr/>
        </p:nvSpPr>
        <p:spPr>
          <a:xfrm>
            <a:off x="-552337" y="4739291"/>
            <a:ext cx="52672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Selbst-vertrauen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BA387F-1C8D-439C-99B6-7B88FE6FAECF}"/>
              </a:ext>
            </a:extLst>
          </p:cNvPr>
          <p:cNvSpPr txBox="1"/>
          <p:nvPr/>
        </p:nvSpPr>
        <p:spPr>
          <a:xfrm>
            <a:off x="5306941" y="4847649"/>
            <a:ext cx="49219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AWO Fago Cond-Bold" panose="02000806040000020004" pitchFamily="2" charset="0"/>
              </a:rPr>
              <a:t>Sicherheit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F5FC33-ECE5-4F0B-B32B-65A6B1D25792}"/>
              </a:ext>
            </a:extLst>
          </p:cNvPr>
          <p:cNvCxnSpPr/>
          <p:nvPr/>
        </p:nvCxnSpPr>
        <p:spPr>
          <a:xfrm>
            <a:off x="4930423" y="102031"/>
            <a:ext cx="0" cy="66539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2EAEA69-921E-4A2F-A707-921E1D2C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9" y="341489"/>
            <a:ext cx="3847069" cy="45061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642642B-B8E0-426A-A35B-DCFB9678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179" y="568364"/>
            <a:ext cx="4162927" cy="42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0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</Words>
  <Application>Microsoft Office PowerPoint</Application>
  <PresentationFormat>A4-Papier (210 x 297 mm)</PresentationFormat>
  <Paragraphs>27</Paragraphs>
  <Slides>14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AWO Fago Cond-Bold</vt:lpstr>
      <vt:lpstr>Calibri</vt:lpstr>
      <vt:lpstr>Calibri Light</vt:lpstr>
      <vt:lpstr>Office</vt:lpstr>
      <vt:lpstr>Microsoft Word-Dokument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Knopp, Lukas</dc:creator>
  <cp:lastModifiedBy>Fideli, Deborah</cp:lastModifiedBy>
  <cp:revision>14</cp:revision>
  <cp:lastPrinted>2022-06-07T13:44:24Z</cp:lastPrinted>
  <dcterms:created xsi:type="dcterms:W3CDTF">2021-12-03T10:42:50Z</dcterms:created>
  <dcterms:modified xsi:type="dcterms:W3CDTF">2022-06-07T13:47:40Z</dcterms:modified>
</cp:coreProperties>
</file>